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1978cea7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1978cea7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1978cea7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1978cea7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1978cea7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1978cea7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1978cea7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1978cea7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61978cea7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61978cea7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1978cea7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1978cea7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1978cea7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1978cea7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1978cea7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1978cea7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61978cea7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61978cea7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18dad3abf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18dad3abf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18dad3ab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18dad3ab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c1093ba8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c1093ba8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1978cea7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1978cea7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61978cea79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61978cea79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1978cea79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1978cea79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61978cea7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61978cea7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61978cea7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61978cea7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1978cea79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1978cea79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c04ef91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9c04ef91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c1093ba8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9c1093ba8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c1093ba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9c1093ba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c1093ba8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c1093ba8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c1093ba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c1093ba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c1093ba8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c1093ba8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c1093ba8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c1093ba8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c1093ba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c1093ba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c1093ba8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9c1093ba8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c04ef910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c04ef910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c1093ba8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c1093ba8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18dad3ab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18dad3ab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1978cea7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1978cea7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978cea7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978cea7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1978cea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1978cea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1978cea7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1978cea7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1978cea7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1978cea7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oracle.com/kr/java/technologies/downloads/#java11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docker.com/get-started/overview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firebase.google.com/docs/cloud-messaging?hl=ko" TargetMode="External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nity.com/kr/download" TargetMode="External"/><Relationship Id="rId4" Type="http://schemas.openxmlformats.org/officeDocument/2006/relationships/hyperlink" Target="https://id.unity.com/en/conversations/53f39b25-dee1-4ac3-bc9a-57849771400600ef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ity.com/releases/editor/whats-new/2022.3.11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663" y="240325"/>
            <a:ext cx="5640677" cy="31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269263" y="4514275"/>
            <a:ext cx="2605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작성자 : 이다영, 인영교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작성일 : 2023-11-16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641925" y="3565625"/>
            <a:ext cx="58602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5000">
                <a:solidFill>
                  <a:schemeClr val="dk1"/>
                </a:solidFill>
              </a:rPr>
              <a:t>피유 산출물</a:t>
            </a:r>
            <a:endParaRPr b="1"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</a:t>
            </a:r>
            <a:r>
              <a:rPr lang="ko" sz="1500">
                <a:solidFill>
                  <a:schemeClr val="dk1"/>
                </a:solidFill>
              </a:rPr>
              <a:t>-1. 플랫폼 세팅 : 안드로이드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3-1-1. 유니티 좌상단의 File -&gt; Build Settings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3-1-2. Platform에서 Android 선택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3-2. 안드로이드 설정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Texture Compression : Use PlayerSettings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ETC2 fallback : 32-bit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Create symbols.zip : Disabled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Run Device : 원하는 디바이스 선택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Compression Method : LZ4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3. 유니티 빌드 세팅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21" y="1397672"/>
            <a:ext cx="3408125" cy="34166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/>
          <p:nvPr/>
        </p:nvSpPr>
        <p:spPr>
          <a:xfrm>
            <a:off x="5373025" y="3069125"/>
            <a:ext cx="13191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6037725" y="32572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6006975" y="31873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3-1-2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6794425" y="2571750"/>
            <a:ext cx="1986600" cy="18345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7387500" y="24339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/>
        </p:nvSpPr>
        <p:spPr>
          <a:xfrm>
            <a:off x="7486050" y="23640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</a:t>
            </a:r>
            <a:r>
              <a:rPr lang="ko" sz="1500">
                <a:solidFill>
                  <a:schemeClr val="lt1"/>
                </a:solidFill>
              </a:rPr>
              <a:t>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362850" y="786475"/>
            <a:ext cx="71166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</a:t>
            </a:r>
            <a:r>
              <a:rPr lang="ko" sz="1500">
                <a:solidFill>
                  <a:schemeClr val="dk1"/>
                </a:solidFill>
              </a:rPr>
              <a:t>-3. 빌드용 씬 선택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3-3-1. Assets -&gt; Scenes 폴더 열기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3-3-2. 씬 파일을 더블클릭해서 열기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3-3-3. </a:t>
            </a:r>
            <a:r>
              <a:rPr lang="ko" sz="1500">
                <a:solidFill>
                  <a:schemeClr val="dk1"/>
                </a:solidFill>
              </a:rPr>
              <a:t>File -&gt; Build Setting -&gt; Add Open Scenes를 눌러 </a:t>
            </a:r>
            <a:r>
              <a:rPr lang="ko" sz="1500">
                <a:solidFill>
                  <a:schemeClr val="dk1"/>
                </a:solidFill>
              </a:rPr>
              <a:t>빌드할 씬으로 등록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3-3-4. 3-3-2와 3-3-3을 반복해 모든 씬을 등록하기 (아래 적힌 순서대로)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Scenes/MainScene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Scenes/TitleScene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Scenes/ARTutorialScene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Scenes/HolisticARScene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Scenes/ResultScene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Scenes/TutorialScene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Scenes/AppearScene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Scenes/LevelUpScene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Scenes/HolisticARSceneTeeth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Scenes/ResultSceneTeeth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Scenes/ARTutorialSceneTeeth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	3-3-5. </a:t>
            </a:r>
            <a:r>
              <a:rPr lang="ko" sz="1500">
                <a:solidFill>
                  <a:schemeClr val="dk1"/>
                </a:solidFill>
              </a:rPr>
              <a:t>File -&gt; Build Setting에서 모든 씬들이 체크가 되어있는지 확인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</a:t>
            </a:r>
            <a:r>
              <a:rPr lang="ko" sz="3500">
                <a:solidFill>
                  <a:schemeClr val="dk1"/>
                </a:solidFill>
              </a:rPr>
              <a:t>. 유니티 빌드 세팅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64611" l="0" r="0" t="0"/>
          <a:stretch/>
        </p:blipFill>
        <p:spPr>
          <a:xfrm>
            <a:off x="5393475" y="3268562"/>
            <a:ext cx="3408125" cy="120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/>
          <p:nvPr/>
        </p:nvSpPr>
        <p:spPr>
          <a:xfrm>
            <a:off x="8052150" y="4283238"/>
            <a:ext cx="749400" cy="1944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5393475" y="3469938"/>
            <a:ext cx="194400" cy="9156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025" y="698750"/>
            <a:ext cx="1434525" cy="13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4961" y="2139975"/>
            <a:ext cx="3066638" cy="99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7417175" y="1587425"/>
            <a:ext cx="318000" cy="4218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7264325" y="13569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7264325" y="12870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3-3-1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4820925" y="35398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4820925" y="34699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3-3-5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7510200" y="440557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 txBox="1"/>
          <p:nvPr/>
        </p:nvSpPr>
        <p:spPr>
          <a:xfrm>
            <a:off x="7510200" y="433567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3-3-4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950" y="207375"/>
            <a:ext cx="3404874" cy="244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444275" y="980750"/>
            <a:ext cx="71172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</a:t>
            </a:r>
            <a:r>
              <a:rPr lang="ko" sz="1500">
                <a:solidFill>
                  <a:schemeClr val="dk1"/>
                </a:solidFill>
              </a:rPr>
              <a:t>-4. 플레이어 세팅 : </a:t>
            </a:r>
            <a:r>
              <a:rPr lang="ko" sz="1500">
                <a:solidFill>
                  <a:schemeClr val="dk1"/>
                </a:solidFill>
              </a:rPr>
              <a:t>Other Settings 설정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3-4-1. File-&gt;Build Setting-&gt;Player Settings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3-4-2. Company Name : 적절한 회사 이름 선정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3-4-3. Product Name : 적절한 제품 이름 선정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(프로젝트 명인 PIYOU로 진행)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※위의 설정들은 FCM 연결에 패키지 명으로 사용됨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</a:t>
            </a:r>
            <a:r>
              <a:rPr lang="ko" sz="3500">
                <a:solidFill>
                  <a:schemeClr val="dk1"/>
                </a:solidFill>
              </a:rPr>
              <a:t>. 유니티 빌드 세팅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75450" y="588075"/>
            <a:ext cx="12258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7794850" y="380675"/>
            <a:ext cx="1116000" cy="2757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6875450" y="518175"/>
            <a:ext cx="126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3-4-2 / 3-4-3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5487800" y="2332900"/>
            <a:ext cx="472800" cy="1464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5891175" y="237747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/>
        </p:nvSpPr>
        <p:spPr>
          <a:xfrm>
            <a:off x="5891175" y="230757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3-4-1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950" y="207375"/>
            <a:ext cx="3404874" cy="244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444275" y="980750"/>
            <a:ext cx="71172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3-4. 플레이어 세팅 : Other Settings 설정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3-4-4. 안드로이드 선택 -&gt; Other Settings 설정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Color Space : Gamma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Graphics APIs : OpenGLES3만(Vulkan x)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Multithreaded Rendering : 체크해제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Identification -&gt; Minimum API Level : Android 11.0(API level 30)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Identification -&gt; Target API Level : Automatic(highest installed)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Configuration -&gt; Scripting Backend : IL2CPP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Configuration -&gt; Target Architectures : ARM64만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그 외 설정은 기본 설정(전체 세팅은 다음 페이지 스크린샷 참고)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3. 유니티 빌드 세팅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212" name="Google Shape;212;p25"/>
          <p:cNvSpPr/>
          <p:nvPr/>
        </p:nvSpPr>
        <p:spPr>
          <a:xfrm>
            <a:off x="7404650" y="11120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7404650" y="10421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3-4-4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7435400" y="17296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5"/>
          <p:cNvSpPr txBox="1"/>
          <p:nvPr/>
        </p:nvSpPr>
        <p:spPr>
          <a:xfrm>
            <a:off x="7435400" y="16597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3-4-4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7973475" y="1208950"/>
            <a:ext cx="432000" cy="1464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7018150" y="1685200"/>
            <a:ext cx="472800" cy="1464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</a:t>
            </a:r>
            <a:r>
              <a:rPr lang="ko" sz="3500">
                <a:solidFill>
                  <a:schemeClr val="dk1"/>
                </a:solidFill>
              </a:rPr>
              <a:t>. 유니티 빌드 세팅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13" y="863775"/>
            <a:ext cx="2902480" cy="335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615" y="120775"/>
            <a:ext cx="2712770" cy="335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5625" y="3479268"/>
            <a:ext cx="2712751" cy="154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8098" y="863775"/>
            <a:ext cx="2577516" cy="33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3567125" y="1689350"/>
            <a:ext cx="1925100" cy="1464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6"/>
          <p:cNvSpPr txBox="1"/>
          <p:nvPr/>
        </p:nvSpPr>
        <p:spPr>
          <a:xfrm>
            <a:off x="510025" y="4325375"/>
            <a:ext cx="54456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0000"/>
                </a:solidFill>
              </a:rPr>
              <a:t>※ Package Name은 </a:t>
            </a:r>
            <a:r>
              <a:rPr lang="ko" sz="1500">
                <a:solidFill>
                  <a:srgbClr val="FF0000"/>
                </a:solidFill>
              </a:rPr>
              <a:t>FCM에 연결하는데 패키지 명으로 사용됨</a:t>
            </a:r>
            <a:r>
              <a:rPr lang="ko" sz="1500">
                <a:solidFill>
                  <a:srgbClr val="FF0000"/>
                </a:solidFill>
              </a:rPr>
              <a:t> </a:t>
            </a:r>
            <a:endParaRPr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/>
        </p:nvSpPr>
        <p:spPr>
          <a:xfrm>
            <a:off x="190900" y="980750"/>
            <a:ext cx="79161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</a:t>
            </a:r>
            <a:r>
              <a:rPr lang="ko" sz="1500">
                <a:solidFill>
                  <a:schemeClr val="dk1"/>
                </a:solidFill>
              </a:rPr>
              <a:t>-5. 플레이어 세팅 : </a:t>
            </a:r>
            <a:r>
              <a:rPr lang="ko" sz="1500">
                <a:solidFill>
                  <a:schemeClr val="dk1"/>
                </a:solidFill>
              </a:rPr>
              <a:t>Publishing Settings 설정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3-5-1. </a:t>
            </a:r>
            <a:r>
              <a:rPr lang="ko" sz="1500">
                <a:solidFill>
                  <a:schemeClr val="dk1"/>
                </a:solidFill>
              </a:rPr>
              <a:t>File-&gt;Build Setting-&gt;Player Settings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</a:t>
            </a:r>
            <a:r>
              <a:rPr lang="ko" sz="1500">
                <a:solidFill>
                  <a:schemeClr val="dk1"/>
                </a:solidFill>
              </a:rPr>
              <a:t>안드로이드 선택 -&gt; Publishing Settings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3-5-2. Keystore Manager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Keystore 드롭다운 -&gt; Create New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Anywhere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위치 선택 후 keystore 파일 저장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3-5-3. Password와 Alias 설정 후 Add Key 클릭 -&gt; Yes 클릭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</a:t>
            </a:r>
            <a:r>
              <a:rPr lang="ko" sz="3500">
                <a:solidFill>
                  <a:schemeClr val="dk1"/>
                </a:solidFill>
              </a:rPr>
              <a:t>. 유니티 빌드 세팅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71569" l="18448" r="26463" t="0"/>
          <a:stretch/>
        </p:blipFill>
        <p:spPr>
          <a:xfrm>
            <a:off x="4732975" y="333725"/>
            <a:ext cx="4259899" cy="23019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5582300" y="1180063"/>
            <a:ext cx="668700" cy="1158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6185475" y="94197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 txBox="1"/>
          <p:nvPr/>
        </p:nvSpPr>
        <p:spPr>
          <a:xfrm>
            <a:off x="6185475" y="87207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3-5-1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39" name="Google Shape;239;p27"/>
          <p:cNvSpPr/>
          <p:nvPr/>
        </p:nvSpPr>
        <p:spPr>
          <a:xfrm>
            <a:off x="5582300" y="1295875"/>
            <a:ext cx="983100" cy="1158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5166175" y="1346863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/>
        </p:nvSpPr>
        <p:spPr>
          <a:xfrm>
            <a:off x="5166163" y="127697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3-5-2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000" y="2199600"/>
            <a:ext cx="2741874" cy="266705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/>
          <p:nvPr/>
        </p:nvSpPr>
        <p:spPr>
          <a:xfrm>
            <a:off x="7643125" y="47310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"/>
          <p:cNvSpPr txBox="1"/>
          <p:nvPr/>
        </p:nvSpPr>
        <p:spPr>
          <a:xfrm>
            <a:off x="7643125" y="46611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3-5-3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8220150" y="4684350"/>
            <a:ext cx="772800" cy="1959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190900" y="980750"/>
            <a:ext cx="7916100" cy="3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3-5. 프로젝트 세팅 : Publishing Settings 설정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3-5-4. Project Keystore -&gt; Select -&gt; Browse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만든 keystore 파일 클릭 -&gt; Password 입력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3-5-5. Project Key -&gt; Alias -&gt; Select를 통해 등록한 alias 선택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Password 입력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3. 유니티 빌드 세팅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175" y="2281672"/>
            <a:ext cx="5907300" cy="258497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/>
        </p:nvSpPr>
        <p:spPr>
          <a:xfrm>
            <a:off x="2978975" y="3195925"/>
            <a:ext cx="5571600" cy="6429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2978975" y="4095075"/>
            <a:ext cx="5571600" cy="6429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7735175" y="30188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 txBox="1"/>
          <p:nvPr/>
        </p:nvSpPr>
        <p:spPr>
          <a:xfrm>
            <a:off x="7735175" y="29489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3-5-4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7735175" y="39637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 txBox="1"/>
          <p:nvPr/>
        </p:nvSpPr>
        <p:spPr>
          <a:xfrm>
            <a:off x="7735175" y="38938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3-5-5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</a:t>
            </a:r>
            <a:r>
              <a:rPr lang="ko" sz="1500">
                <a:solidFill>
                  <a:schemeClr val="dk1"/>
                </a:solidFill>
              </a:rPr>
              <a:t>-1. 빌드 하기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4-1-1. </a:t>
            </a:r>
            <a:r>
              <a:rPr lang="ko" sz="1500">
                <a:solidFill>
                  <a:schemeClr val="dk1"/>
                </a:solidFill>
              </a:rPr>
              <a:t>File -&gt; Build Setting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Build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지정한 위치에 APK 반환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4-2. 빌드하고 바로 실행하기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4-2-1. File -&gt; Build Setting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-&gt; Run Device에서 실행할 디바이스 선택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-&gt; Build And Run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-&gt; 지정한 위치에 APK 반환 및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연결한 디바이스에서 게임 자동으로 실행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4. 유니티 빌드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547575"/>
            <a:ext cx="4305049" cy="40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/>
          <p:nvPr/>
        </p:nvSpPr>
        <p:spPr>
          <a:xfrm>
            <a:off x="7190225" y="4073900"/>
            <a:ext cx="1686900" cy="5661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6337625" y="2735450"/>
            <a:ext cx="2539500" cy="2400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915850" y="25202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9"/>
          <p:cNvSpPr txBox="1"/>
          <p:nvPr/>
        </p:nvSpPr>
        <p:spPr>
          <a:xfrm>
            <a:off x="6915850" y="24503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4-2-1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70" name="Google Shape;270;p29"/>
          <p:cNvSpPr/>
          <p:nvPr/>
        </p:nvSpPr>
        <p:spPr>
          <a:xfrm>
            <a:off x="6709825" y="3883200"/>
            <a:ext cx="13335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 txBox="1"/>
          <p:nvPr/>
        </p:nvSpPr>
        <p:spPr>
          <a:xfrm>
            <a:off x="6750775" y="3813300"/>
            <a:ext cx="125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4-1-1 / 4-2-1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5</a:t>
            </a:r>
            <a:r>
              <a:rPr lang="ko" sz="1500">
                <a:solidFill>
                  <a:schemeClr val="dk1"/>
                </a:solidFill>
              </a:rPr>
              <a:t>-1. Asset -&gt; WebAPI -&gt; DTO -&gt; Common -&gt; requestDto.cs 파일 열기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5-2. 서버 url에 맞춰 rootUri 변경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050" y="2108275"/>
            <a:ext cx="4050200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5. rootUri 설정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300" y="2077275"/>
            <a:ext cx="2895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/>
          <p:nvPr/>
        </p:nvSpPr>
        <p:spPr>
          <a:xfrm>
            <a:off x="1840150" y="2412425"/>
            <a:ext cx="927300" cy="9852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4717525" y="2310450"/>
            <a:ext cx="3317400" cy="261300"/>
          </a:xfrm>
          <a:prstGeom prst="roundRect">
            <a:avLst>
              <a:gd fmla="val 613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0"/>
          <p:cNvSpPr/>
          <p:nvPr/>
        </p:nvSpPr>
        <p:spPr>
          <a:xfrm>
            <a:off x="2540150" y="24823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 txBox="1"/>
          <p:nvPr/>
        </p:nvSpPr>
        <p:spPr>
          <a:xfrm>
            <a:off x="2601450" y="24124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5-1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5656175" y="24823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5717475" y="24124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5</a:t>
            </a:r>
            <a:r>
              <a:rPr lang="ko" sz="1500">
                <a:solidFill>
                  <a:schemeClr val="lt1"/>
                </a:solidFill>
              </a:rPr>
              <a:t>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ctrTitle"/>
          </p:nvPr>
        </p:nvSpPr>
        <p:spPr>
          <a:xfrm>
            <a:off x="2767050" y="1871700"/>
            <a:ext cx="3609900" cy="1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B. 서버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1756350" y="1871700"/>
            <a:ext cx="5631300" cy="1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457200" rtl="0" algn="ctr">
              <a:spcBef>
                <a:spcPts val="0"/>
              </a:spcBef>
              <a:spcAft>
                <a:spcPts val="0"/>
              </a:spcAft>
              <a:buSzPts val="6000"/>
              <a:buAutoNum type="alphaUcPeriod"/>
            </a:pPr>
            <a:r>
              <a:rPr lang="ko" sz="6000"/>
              <a:t>프론트엔드</a:t>
            </a:r>
            <a:endParaRPr sz="6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/>
        </p:nvSpPr>
        <p:spPr>
          <a:xfrm>
            <a:off x="247075" y="10018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도커</a:t>
            </a:r>
            <a:r>
              <a:rPr lang="ko" sz="1800">
                <a:solidFill>
                  <a:schemeClr val="dk1"/>
                </a:solidFill>
              </a:rPr>
              <a:t> 설치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Spring Boot 빌드 세팅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프로젝트 배포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Nginx 설정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site-enable 설정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SSL(TSL) 인증서 발급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FCM 설정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6" name="Google Shape;296;p32"/>
          <p:cNvSpPr txBox="1"/>
          <p:nvPr>
            <p:ph type="ctrTitle"/>
          </p:nvPr>
        </p:nvSpPr>
        <p:spPr>
          <a:xfrm>
            <a:off x="311700" y="150500"/>
            <a:ext cx="17346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362850" y="201200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ko" sz="2500">
                <a:solidFill>
                  <a:schemeClr val="dk1"/>
                </a:solidFill>
              </a:rPr>
              <a:t>도커 설치</a:t>
            </a:r>
            <a:endParaRPr b="1" sz="2500">
              <a:solidFill>
                <a:schemeClr val="dk1"/>
              </a:solidFill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449600" y="1061000"/>
            <a:ext cx="7842600" cy="11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Window</a:t>
            </a:r>
            <a:endParaRPr b="1" sz="2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b="1" lang="ko" sz="1000">
                <a:solidFill>
                  <a:schemeClr val="dk2"/>
                </a:solidFill>
              </a:rPr>
              <a:t>도커 공식 웹사이트에서 Docker Desktop for Windows 설치 프로그램을 다운 받는다.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AutoNum type="arabicPeriod"/>
            </a:pPr>
            <a:r>
              <a:rPr b="1" lang="ko" sz="1000">
                <a:solidFill>
                  <a:schemeClr val="dk2"/>
                </a:solidFill>
              </a:rPr>
              <a:t>WSL2가 설치가 되어있지 않다면 PowerShell을 관리자 모드로 실행 후 </a:t>
            </a:r>
            <a:r>
              <a:rPr b="1" lang="ko" sz="950">
                <a:solidFill>
                  <a:srgbClr val="333333"/>
                </a:solidFill>
                <a:highlight>
                  <a:srgbClr val="FFFFFF"/>
                </a:highlight>
              </a:rPr>
              <a:t>wsl --set-default-version 2 명령어를 입력한다.</a:t>
            </a:r>
            <a:endParaRPr b="1" sz="1000">
              <a:solidFill>
                <a:schemeClr val="dk2"/>
              </a:solidFill>
            </a:endParaRPr>
          </a:p>
        </p:txBody>
      </p:sp>
      <p:grpSp>
        <p:nvGrpSpPr>
          <p:cNvPr id="303" name="Google Shape;303;p33"/>
          <p:cNvGrpSpPr/>
          <p:nvPr/>
        </p:nvGrpSpPr>
        <p:grpSpPr>
          <a:xfrm>
            <a:off x="449600" y="2107175"/>
            <a:ext cx="8357100" cy="2879100"/>
            <a:chOff x="393450" y="462900"/>
            <a:chExt cx="8357100" cy="2879100"/>
          </a:xfrm>
        </p:grpSpPr>
        <p:sp>
          <p:nvSpPr>
            <p:cNvPr id="304" name="Google Shape;304;p33"/>
            <p:cNvSpPr txBox="1"/>
            <p:nvPr/>
          </p:nvSpPr>
          <p:spPr>
            <a:xfrm>
              <a:off x="393450" y="925500"/>
              <a:ext cx="8357100" cy="241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21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AutoNum type="arabicPeriod"/>
              </a:pPr>
              <a:r>
                <a:rPr b="1" lang="ko" sz="1000">
                  <a:solidFill>
                    <a:schemeClr val="dk2"/>
                  </a:solidFill>
                </a:rPr>
                <a:t>패키지를 업데이트한다.</a:t>
              </a:r>
              <a:endParaRPr b="1" sz="10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sudo apt update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AutoNum type="arabicPeriod"/>
              </a:pPr>
              <a:r>
                <a:rPr b="1" lang="ko" sz="1000">
                  <a:solidFill>
                    <a:schemeClr val="dk2"/>
                  </a:solidFill>
                </a:rPr>
                <a:t>apt가 HTTPS를 통해 패키지를 사용할 수 있도록 하는 필수 패키지를 설치</a:t>
              </a:r>
              <a:br>
                <a:rPr b="1" lang="ko" sz="1000">
                  <a:solidFill>
                    <a:schemeClr val="dk2"/>
                  </a:solidFill>
                </a:rPr>
              </a:br>
              <a:r>
                <a:rPr b="1" lang="ko" sz="1000">
                  <a:solidFill>
                    <a:schemeClr val="dk2"/>
                  </a:solidFill>
                </a:rPr>
                <a:t>sudo apt install apt-transport-https ca-certificates curl software-properties-common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AutoNum type="arabicPeriod"/>
              </a:pPr>
              <a:r>
                <a:rPr b="1" lang="ko" sz="1000">
                  <a:solidFill>
                    <a:schemeClr val="dk2"/>
                  </a:solidFill>
                </a:rPr>
                <a:t>공식 Docker 리포지토리에 대한 GPG 키를 시스템에 추가</a:t>
              </a:r>
              <a:endParaRPr b="1" sz="10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curl -fsSL https://download.docker.com/linux/ubuntu/gpg | sudo apt-key add -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AutoNum type="arabicPeriod"/>
              </a:pPr>
              <a:r>
                <a:rPr b="1" lang="ko" sz="1000">
                  <a:solidFill>
                    <a:schemeClr val="dk2"/>
                  </a:solidFill>
                </a:rPr>
                <a:t>APT 소스에 Docker 리포지토리를 추가</a:t>
              </a:r>
              <a:endParaRPr b="1" sz="10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sudo add-apt-repository "deb [arch=amd64] https://download.docker.com/linux/ubuntu $(lsb_release -cs) stable"</a:t>
              </a:r>
              <a:endParaRPr b="1" sz="1000">
                <a:solidFill>
                  <a:schemeClr val="dk2"/>
                </a:solidFill>
              </a:endParaRPr>
            </a:p>
            <a:p>
              <a:pPr indent="-29210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AutoNum type="arabicPeriod"/>
              </a:pPr>
              <a:r>
                <a:rPr b="1" lang="ko" sz="1000">
                  <a:solidFill>
                    <a:schemeClr val="dk2"/>
                  </a:solidFill>
                </a:rPr>
                <a:t>마지막으로 Docker를 설치</a:t>
              </a:r>
              <a:endParaRPr b="1" sz="1000">
                <a:solidFill>
                  <a:schemeClr val="dk2"/>
                </a:solidFill>
              </a:endParaRPr>
            </a:p>
            <a:p>
              <a:pPr indent="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000">
                  <a:solidFill>
                    <a:schemeClr val="dk2"/>
                  </a:solidFill>
                </a:rPr>
                <a:t>sudo apt install docker-ce</a:t>
              </a:r>
              <a:endParaRPr b="1" sz="1000">
                <a:solidFill>
                  <a:schemeClr val="dk2"/>
                </a:solidFill>
              </a:endParaRPr>
            </a:p>
          </p:txBody>
        </p:sp>
        <p:sp>
          <p:nvSpPr>
            <p:cNvPr id="305" name="Google Shape;305;p33"/>
            <p:cNvSpPr txBox="1"/>
            <p:nvPr/>
          </p:nvSpPr>
          <p:spPr>
            <a:xfrm>
              <a:off x="393450" y="462900"/>
              <a:ext cx="8357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ko" sz="2000">
                  <a:solidFill>
                    <a:schemeClr val="dk1"/>
                  </a:solidFill>
                </a:rPr>
                <a:t>Ubuntu</a:t>
              </a:r>
              <a:endParaRPr sz="20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/>
          <p:nvPr/>
        </p:nvSpPr>
        <p:spPr>
          <a:xfrm>
            <a:off x="393450" y="1332050"/>
            <a:ext cx="835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환경 설정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JDK11 버전 </a:t>
            </a:r>
            <a:r>
              <a:rPr b="1" lang="ko" sz="1200" u="sng">
                <a:solidFill>
                  <a:schemeClr val="hlink"/>
                </a:solidFill>
                <a:hlinkClick r:id="rId3"/>
              </a:rPr>
              <a:t>설치</a:t>
            </a:r>
            <a:r>
              <a:rPr b="1" lang="ko" sz="1200">
                <a:solidFill>
                  <a:schemeClr val="dk2"/>
                </a:solidFill>
              </a:rPr>
              <a:t> </a:t>
            </a:r>
            <a:endParaRPr b="1" sz="12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프로젝트 설정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Git을 사용하여 리포지토리에 프로젝트를 복제 후 IntelliJ IDEA를 사용할 경우 파일 &gt; 열기를 선택한 다음 build.gradle 파일을 선택한다.</a:t>
            </a:r>
            <a:endParaRPr b="1" sz="12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종속성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프로젝트를 빌드하게 되면 Gradle이 자동으로 다운로드 된다.</a:t>
            </a:r>
            <a:endParaRPr b="1" sz="12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프로젝트 빌드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터미널에서 gradlew build 명령을 실행하여 프로젝트를 빌드할 수 있다.</a:t>
            </a:r>
            <a:endParaRPr b="1" sz="12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ko" sz="1500">
                <a:solidFill>
                  <a:schemeClr val="dk1"/>
                </a:solidFill>
              </a:rPr>
              <a:t>프로젝트 실행</a:t>
            </a:r>
            <a:br>
              <a:rPr b="1" lang="ko" sz="1500">
                <a:solidFill>
                  <a:schemeClr val="dk1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SpringServerApplication 클래스를 실행하여 프로젝트를 실행할 수 있다.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93450" y="256500"/>
            <a:ext cx="678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2500">
                <a:solidFill>
                  <a:schemeClr val="dk1"/>
                </a:solidFill>
              </a:rPr>
              <a:t>2. </a:t>
            </a:r>
            <a:r>
              <a:rPr b="1" lang="ko" sz="2500">
                <a:solidFill>
                  <a:schemeClr val="dk1"/>
                </a:solidFill>
              </a:rPr>
              <a:t>Springboot 빌드 세팅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/>
        </p:nvSpPr>
        <p:spPr>
          <a:xfrm>
            <a:off x="393450" y="1276650"/>
            <a:ext cx="8357100" cy="3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</a:rPr>
              <a:t>환경 설정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highlight>
                  <a:schemeClr val="lt1"/>
                </a:highlight>
              </a:rPr>
              <a:t>Docker와 Docker Compose를 설치합니다.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highlight>
                  <a:schemeClr val="lt1"/>
                </a:highlight>
              </a:rPr>
              <a:t>이는 운영 체제에 따라 다르므로, Docker의 공식 문서를 참조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ko" sz="1200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공식문서가기</a:t>
            </a:r>
            <a:endParaRPr b="1"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arabicPeriod"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</a:rPr>
              <a:t>Docker Compose 실행</a:t>
            </a:r>
            <a:endParaRPr sz="20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2"/>
                </a:solidFill>
                <a:highlight>
                  <a:schemeClr val="lt1"/>
                </a:highlight>
              </a:rPr>
              <a:t>docker-compose.yml</a:t>
            </a:r>
            <a:r>
              <a:rPr lang="ko" sz="1200">
                <a:solidFill>
                  <a:schemeClr val="dk2"/>
                </a:solidFill>
                <a:highlight>
                  <a:schemeClr val="lt1"/>
                </a:highlight>
              </a:rPr>
              <a:t> 파일을 사용하여 Docker 컨테이너를 실행합니다.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highlight>
                  <a:schemeClr val="lt1"/>
                </a:highlight>
              </a:rPr>
              <a:t>다음과 같은 명령을 사용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ko" sz="1250">
                <a:solidFill>
                  <a:schemeClr val="dk1"/>
                </a:solidFill>
                <a:highlight>
                  <a:schemeClr val="lt1"/>
                </a:highlight>
              </a:rPr>
              <a:t>docker-compose up -d –build</a:t>
            </a:r>
            <a:endParaRPr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17" name="Google Shape;317;p35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3. 프로젝트 배포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393450" y="1371900"/>
            <a:ext cx="83571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1. 패키지 업데이트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</a:rPr>
              <a:t>sudo apt update</a:t>
            </a:r>
            <a:endParaRPr b="1" sz="1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</a:rPr>
              <a:t>2. Nginx 설치</a:t>
            </a:r>
            <a:br>
              <a:rPr b="1" lang="ko" sz="1200">
                <a:solidFill>
                  <a:schemeClr val="dk2"/>
                </a:solidFill>
                <a:highlight>
                  <a:schemeClr val="lt1"/>
                </a:highlight>
              </a:rPr>
            </a:br>
            <a:r>
              <a:rPr b="1" lang="ko" sz="1200">
                <a:solidFill>
                  <a:schemeClr val="dk2"/>
                </a:solidFill>
                <a:highlight>
                  <a:schemeClr val="lt1"/>
                </a:highlight>
              </a:rPr>
              <a:t>	sudo apt install nginx</a:t>
            </a:r>
            <a:endParaRPr b="1"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highlight>
                  <a:schemeClr val="lt1"/>
                </a:highlight>
              </a:rPr>
              <a:t>3. site-enable 설정</a:t>
            </a:r>
            <a:br>
              <a:rPr b="1" lang="ko" sz="1200">
                <a:solidFill>
                  <a:schemeClr val="dk2"/>
                </a:solidFill>
                <a:highlight>
                  <a:schemeClr val="lt1"/>
                </a:highlight>
              </a:rPr>
            </a:br>
            <a:endParaRPr b="1" sz="12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323" name="Google Shape;323;p36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4. Ngnix 설정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/>
        </p:nvSpPr>
        <p:spPr>
          <a:xfrm>
            <a:off x="230850" y="942300"/>
            <a:ext cx="1981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server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listen 80;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server_name </a:t>
            </a:r>
            <a:r>
              <a:rPr b="1" lang="ko" sz="1000">
                <a:solidFill>
                  <a:srgbClr val="FF0000"/>
                </a:solidFill>
              </a:rPr>
              <a:t>서버URL</a:t>
            </a:r>
            <a:r>
              <a:rPr b="1" lang="ko" sz="1000">
                <a:solidFill>
                  <a:schemeClr val="dk2"/>
                </a:solidFill>
              </a:rPr>
              <a:t>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location /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return 301 https://$host$request_uri;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}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}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5</a:t>
            </a:r>
            <a:r>
              <a:rPr b="1" lang="ko" sz="2500">
                <a:solidFill>
                  <a:schemeClr val="dk1"/>
                </a:solidFill>
              </a:rPr>
              <a:t>. </a:t>
            </a:r>
            <a:r>
              <a:rPr b="1" lang="ko" sz="2500">
                <a:solidFill>
                  <a:schemeClr val="dk1"/>
                </a:solidFill>
                <a:highlight>
                  <a:schemeClr val="lt1"/>
                </a:highlight>
              </a:rPr>
              <a:t>site-enable 설정</a:t>
            </a:r>
            <a:endParaRPr sz="3100">
              <a:solidFill>
                <a:schemeClr val="dk1"/>
              </a:solidFill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1947425" y="1093975"/>
            <a:ext cx="1981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server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listen 443 ssl;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server_name </a:t>
            </a:r>
            <a:r>
              <a:rPr b="1" lang="ko" sz="1000">
                <a:solidFill>
                  <a:srgbClr val="FF0000"/>
                </a:solidFill>
              </a:rPr>
              <a:t>서버URL</a:t>
            </a:r>
            <a:r>
              <a:rPr b="1" lang="ko" sz="1000">
                <a:solidFill>
                  <a:schemeClr val="dk2"/>
                </a:solidFill>
              </a:rPr>
              <a:t>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ssl_certificate /etc/letsencrypt/live/</a:t>
            </a:r>
            <a:r>
              <a:rPr b="1" lang="ko" sz="1000">
                <a:solidFill>
                  <a:srgbClr val="FF0000"/>
                </a:solidFill>
              </a:rPr>
              <a:t>도메인</a:t>
            </a:r>
            <a:r>
              <a:rPr b="1" lang="ko" sz="1000">
                <a:solidFill>
                  <a:schemeClr val="dk2"/>
                </a:solidFill>
              </a:rPr>
              <a:t>/fullchain.pem;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ssl_certificate_key /etc/letsencrypt/live/</a:t>
            </a:r>
            <a:r>
              <a:rPr b="1" lang="ko" sz="1000">
                <a:solidFill>
                  <a:srgbClr val="FF0000"/>
                </a:solidFill>
              </a:rPr>
              <a:t>도메인</a:t>
            </a:r>
            <a:r>
              <a:rPr b="1" lang="ko" sz="1000">
                <a:solidFill>
                  <a:schemeClr val="dk2"/>
                </a:solidFill>
              </a:rPr>
              <a:t>/privkey.pem;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4306725" y="942300"/>
            <a:ext cx="1981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location /api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proxy_pass http://localhost:9999;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X-Real-IP $remote_addr;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Host $host;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X-Forwarded-For $proxy_add_x_forwarded_for;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}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6719975" y="785300"/>
            <a:ext cx="19815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location /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    return 301 </a:t>
            </a:r>
            <a:r>
              <a:rPr b="1" lang="ko" sz="1000">
                <a:solidFill>
                  <a:srgbClr val="FF0000"/>
                </a:solidFill>
              </a:rPr>
              <a:t>도메인주소</a:t>
            </a:r>
            <a:r>
              <a:rPr b="1" lang="ko" sz="1000">
                <a:solidFill>
                  <a:schemeClr val="dk2"/>
                </a:solidFill>
              </a:rPr>
              <a:t>$request_uri;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}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location /database {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proxy_pass http://localhost:3306;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X-Real-IP $remote_addr;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Host $host;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    proxy_set_header X-Forwarded-For $proxy_add_x_forwarded_for;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    }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</a:rPr>
              <a:t>}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/>
        </p:nvSpPr>
        <p:spPr>
          <a:xfrm>
            <a:off x="514500" y="1245300"/>
            <a:ext cx="8115000" cy="3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1. </a:t>
            </a:r>
            <a:r>
              <a:rPr b="1" lang="ko" sz="2000">
                <a:solidFill>
                  <a:schemeClr val="dk1"/>
                </a:solidFill>
              </a:rPr>
              <a:t>Certbot 레포지토리 추가</a:t>
            </a:r>
            <a:br>
              <a:rPr b="1" lang="ko" sz="27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apt-get update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apt-get install software-properties-common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add-apt-repository universe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add-apt-repository ppa:certbot/certbot</a:t>
            </a:r>
            <a:br>
              <a:rPr b="1" lang="ko" sz="12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apt-get update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2. Nginx 패키지 설치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apt-get install certbot python3-certbot-nginx</a:t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</a:rPr>
              <a:t>3. 인증서 발급</a:t>
            </a:r>
            <a:br>
              <a:rPr b="1" lang="ko" sz="1100">
                <a:solidFill>
                  <a:schemeClr val="dk2"/>
                </a:solidFill>
              </a:rPr>
            </a:br>
            <a:r>
              <a:rPr b="1" lang="ko" sz="1200">
                <a:solidFill>
                  <a:schemeClr val="dk2"/>
                </a:solidFill>
              </a:rPr>
              <a:t>	sudo certbot –nginx -d </a:t>
            </a:r>
            <a:r>
              <a:rPr b="1" lang="ko" sz="1200">
                <a:solidFill>
                  <a:srgbClr val="FF0000"/>
                </a:solidFill>
              </a:rPr>
              <a:t>도메인주소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6. SSL(TSL) 인증서 발급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7. </a:t>
            </a:r>
            <a:r>
              <a:rPr b="1" lang="ko" sz="2500">
                <a:solidFill>
                  <a:schemeClr val="dk1"/>
                </a:solidFill>
              </a:rPr>
              <a:t>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393450" y="942300"/>
            <a:ext cx="6119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ko" sz="1500">
                <a:solidFill>
                  <a:schemeClr val="dk1"/>
                </a:solidFill>
              </a:rPr>
              <a:t>FCM홈페이지 접속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링크 :</a:t>
            </a:r>
            <a:r>
              <a:rPr lang="ko" sz="1500">
                <a:solidFill>
                  <a:schemeClr val="dk2"/>
                </a:solidFill>
              </a:rPr>
              <a:t> </a:t>
            </a:r>
            <a:r>
              <a:rPr lang="ko" sz="1500" u="sng">
                <a:solidFill>
                  <a:schemeClr val="hlink"/>
                </a:solidFill>
                <a:hlinkClick r:id="rId3"/>
              </a:rPr>
              <a:t>https://firebase.google.com/docs/cloud-messaging?hl=ko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50" y="2264129"/>
            <a:ext cx="5973125" cy="276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9"/>
          <p:cNvSpPr txBox="1"/>
          <p:nvPr/>
        </p:nvSpPr>
        <p:spPr>
          <a:xfrm>
            <a:off x="504675" y="1755600"/>
            <a:ext cx="6119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2.  우측 상단 콘솔로 이동 클릭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0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246925" y="1088800"/>
            <a:ext cx="3052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3.  프로젝트 추가 진행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1687100"/>
            <a:ext cx="3366299" cy="23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050" y="1687100"/>
            <a:ext cx="2755834" cy="2325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40"/>
          <p:cNvCxnSpPr/>
          <p:nvPr/>
        </p:nvCxnSpPr>
        <p:spPr>
          <a:xfrm>
            <a:off x="3971736" y="2850051"/>
            <a:ext cx="122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0"/>
          <p:cNvSpPr txBox="1"/>
          <p:nvPr/>
        </p:nvSpPr>
        <p:spPr>
          <a:xfrm>
            <a:off x="5187675" y="1088800"/>
            <a:ext cx="3052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4.  프로젝트 이름 지정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246925" y="1088800"/>
            <a:ext cx="49407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5.  </a:t>
            </a:r>
            <a:r>
              <a:rPr lang="ko" sz="1500">
                <a:solidFill>
                  <a:schemeClr val="dk1"/>
                </a:solidFill>
              </a:rPr>
              <a:t>Google 애널리틱스 사용 설정 해제 및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     프로젝트 만들기 클릭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363" name="Google Shape;363;p41"/>
          <p:cNvCxnSpPr/>
          <p:nvPr/>
        </p:nvCxnSpPr>
        <p:spPr>
          <a:xfrm>
            <a:off x="3720511" y="3235213"/>
            <a:ext cx="122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4" name="Google Shape;364;p41"/>
          <p:cNvSpPr txBox="1"/>
          <p:nvPr/>
        </p:nvSpPr>
        <p:spPr>
          <a:xfrm>
            <a:off x="5187675" y="1088800"/>
            <a:ext cx="3052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6.  만든 프로젝트에서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     안드로이드 아이콘 클릭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0" y="1737250"/>
            <a:ext cx="3231102" cy="299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625" y="2212200"/>
            <a:ext cx="3527849" cy="15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47075" y="1001850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유니티 설치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필요 패키지 설치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유니티 빌드 세팅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유니티 빌드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ko" sz="1800">
                <a:solidFill>
                  <a:schemeClr val="dk1"/>
                </a:solidFill>
              </a:rPr>
              <a:t>rootUri 설정</a:t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0" y="150500"/>
            <a:ext cx="17346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목차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246925" y="1088800"/>
            <a:ext cx="5491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7.  </a:t>
            </a:r>
            <a:r>
              <a:rPr lang="ko" sz="1500">
                <a:solidFill>
                  <a:schemeClr val="dk2"/>
                </a:solidFill>
              </a:rPr>
              <a:t>Android 패키지 이름을 Unity Package Name으로 지정 및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    앱 등록 클릭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    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00" y="1687100"/>
            <a:ext cx="5491200" cy="34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79" name="Google Shape;379;p43"/>
          <p:cNvSpPr txBox="1"/>
          <p:nvPr/>
        </p:nvSpPr>
        <p:spPr>
          <a:xfrm>
            <a:off x="246925" y="1088800"/>
            <a:ext cx="2539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8.  </a:t>
            </a:r>
            <a:r>
              <a:rPr lang="ko" sz="1500">
                <a:solidFill>
                  <a:schemeClr val="dk1"/>
                </a:solidFill>
              </a:rPr>
              <a:t>생성한 프로젝트 접근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380" name="Google Shape;380;p43"/>
          <p:cNvCxnSpPr/>
          <p:nvPr/>
        </p:nvCxnSpPr>
        <p:spPr>
          <a:xfrm>
            <a:off x="3796711" y="3235213"/>
            <a:ext cx="122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43"/>
          <p:cNvSpPr txBox="1"/>
          <p:nvPr/>
        </p:nvSpPr>
        <p:spPr>
          <a:xfrm>
            <a:off x="5187675" y="1088800"/>
            <a:ext cx="395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9.  좌측 상단 설정 -&gt; 프로젝트 설정 접근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50" y="1557100"/>
            <a:ext cx="3567601" cy="327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950" y="1557113"/>
            <a:ext cx="3720998" cy="30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246925" y="1088800"/>
            <a:ext cx="25395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10.  서비스 계정으로 이동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390" name="Google Shape;390;p44"/>
          <p:cNvCxnSpPr/>
          <p:nvPr/>
        </p:nvCxnSpPr>
        <p:spPr>
          <a:xfrm>
            <a:off x="3796711" y="3235213"/>
            <a:ext cx="122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44"/>
          <p:cNvSpPr txBox="1"/>
          <p:nvPr/>
        </p:nvSpPr>
        <p:spPr>
          <a:xfrm>
            <a:off x="5187675" y="1088800"/>
            <a:ext cx="395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11.  자바 선택 후 새 비공개 키 생성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392" name="Google Shape;3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5" y="1687100"/>
            <a:ext cx="3288750" cy="31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00" y="1540603"/>
            <a:ext cx="3984102" cy="326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/>
        </p:nvSpPr>
        <p:spPr>
          <a:xfrm>
            <a:off x="393450" y="332700"/>
            <a:ext cx="6785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500">
                <a:solidFill>
                  <a:schemeClr val="dk1"/>
                </a:solidFill>
              </a:rPr>
              <a:t>7</a:t>
            </a:r>
            <a:r>
              <a:rPr b="1" lang="ko" sz="2500">
                <a:solidFill>
                  <a:schemeClr val="dk1"/>
                </a:solidFill>
              </a:rPr>
              <a:t>. FCM 설정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99" name="Google Shape;399;p45"/>
          <p:cNvSpPr txBox="1"/>
          <p:nvPr/>
        </p:nvSpPr>
        <p:spPr>
          <a:xfrm>
            <a:off x="246925" y="996275"/>
            <a:ext cx="54912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  12.  </a:t>
            </a:r>
            <a:r>
              <a:rPr lang="ko" sz="1500">
                <a:solidFill>
                  <a:schemeClr val="dk1"/>
                </a:solidFill>
              </a:rPr>
              <a:t>resources 폴더에 다운 받은 비공개 키를 저장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2"/>
                </a:solidFill>
              </a:rPr>
              <a:t>      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450" y="1448075"/>
            <a:ext cx="3953025" cy="36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ctrTitle"/>
          </p:nvPr>
        </p:nvSpPr>
        <p:spPr>
          <a:xfrm>
            <a:off x="2776800" y="1871700"/>
            <a:ext cx="3590400" cy="140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C</a:t>
            </a:r>
            <a:r>
              <a:rPr lang="ko" sz="6000"/>
              <a:t>. ERD</a:t>
            </a:r>
            <a:endParaRPr sz="6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63" y="229400"/>
            <a:ext cx="8647875" cy="47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8"/>
          <p:cNvSpPr txBox="1"/>
          <p:nvPr>
            <p:ph type="ctrTitle"/>
          </p:nvPr>
        </p:nvSpPr>
        <p:spPr>
          <a:xfrm>
            <a:off x="311700" y="150500"/>
            <a:ext cx="1734600" cy="71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버전관리</a:t>
            </a:r>
            <a:endParaRPr sz="3000"/>
          </a:p>
        </p:txBody>
      </p:sp>
      <p:sp>
        <p:nvSpPr>
          <p:cNvPr id="416" name="Google Shape;416;p48"/>
          <p:cNvSpPr txBox="1"/>
          <p:nvPr>
            <p:ph type="ctrTitle"/>
          </p:nvPr>
        </p:nvSpPr>
        <p:spPr>
          <a:xfrm>
            <a:off x="419175" y="1037675"/>
            <a:ext cx="1734600" cy="4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v.1.0 - 최초작성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AutoNum type="arabicPeriod"/>
            </a:pPr>
            <a:r>
              <a:rPr lang="ko" sz="3500">
                <a:solidFill>
                  <a:schemeClr val="dk1"/>
                </a:solidFill>
              </a:rPr>
              <a:t>유니티 설치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362850" y="827825"/>
            <a:ext cx="84183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1-1. 유니티 허브(Unity Hub) 설치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chemeClr val="hlink"/>
                </a:solidFill>
                <a:hlinkClick r:id="rId3"/>
              </a:rPr>
              <a:t>https://unity.com/kr/download</a:t>
            </a:r>
            <a:r>
              <a:rPr lang="ko" sz="1500">
                <a:solidFill>
                  <a:schemeClr val="dk2"/>
                </a:solidFill>
              </a:rPr>
              <a:t> </a:t>
            </a:r>
            <a:r>
              <a:rPr lang="ko" sz="1500">
                <a:solidFill>
                  <a:schemeClr val="dk1"/>
                </a:solidFill>
              </a:rPr>
              <a:t>에서 운영체제에 맞는 Unity Hub를 다운로드 후 설치를 진행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(3.6.1 버전 이용)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1-2. 유니티 가입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https://id.unity.com/en/conversations/53f39b25-dee1-4ac3-bc9a-57849771400600ef</a:t>
            </a:r>
            <a:r>
              <a:rPr lang="ko" sz="1500">
                <a:solidFill>
                  <a:schemeClr val="dk2"/>
                </a:solidFill>
              </a:rPr>
              <a:t> </a:t>
            </a:r>
            <a:r>
              <a:rPr lang="ko" sz="1500">
                <a:solidFill>
                  <a:schemeClr val="dk1"/>
                </a:solidFill>
              </a:rPr>
              <a:t>에서 Unity 계정을 생성, 또는 소셜 로그인을 진행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0" l="0" r="24414" t="0"/>
          <a:stretch/>
        </p:blipFill>
        <p:spPr>
          <a:xfrm>
            <a:off x="473975" y="2601813"/>
            <a:ext cx="3754949" cy="22640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/>
          <p:nvPr/>
        </p:nvSpPr>
        <p:spPr>
          <a:xfrm>
            <a:off x="737075" y="3748313"/>
            <a:ext cx="1472100" cy="996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525" y="2622775"/>
            <a:ext cx="4333625" cy="222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4384675" y="2802650"/>
            <a:ext cx="2010900" cy="17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608900" y="4337425"/>
            <a:ext cx="2010900" cy="43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1554725" y="46888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1636450" y="46189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325325" y="27545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6386625" y="26846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1-3. 라이센스 관리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1-3-1. Unity Hub에서 가입했던 유니티 아이디로 로그인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1-3-2. 톱니바퀴 모양의 Preferences 버튼 클릭, Licenses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1-3-3. ‘무료 Personal 라이센스 받기’ 클릭 후 동의 진행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20407" t="0"/>
          <a:stretch/>
        </p:blipFill>
        <p:spPr>
          <a:xfrm>
            <a:off x="515250" y="2423775"/>
            <a:ext cx="3605924" cy="2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1149975" y="2571750"/>
            <a:ext cx="457800" cy="45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8329" y="2423775"/>
            <a:ext cx="4512820" cy="24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4695450" y="3334550"/>
            <a:ext cx="960600" cy="26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AutoNum type="arabicPeriod"/>
            </a:pPr>
            <a:r>
              <a:rPr lang="ko" sz="3500">
                <a:solidFill>
                  <a:schemeClr val="dk1"/>
                </a:solidFill>
              </a:rPr>
              <a:t>유니티 설치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067025" y="29480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036275" y="28781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1-3-2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5157325" y="3528538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5126575" y="3458638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1-3-2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1-4. 유니티 설치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1-4-1.</a:t>
            </a:r>
            <a:r>
              <a:rPr lang="ko" sz="1500">
                <a:solidFill>
                  <a:schemeClr val="dk2"/>
                </a:solidFill>
              </a:rPr>
              <a:t> </a:t>
            </a:r>
            <a:r>
              <a:rPr lang="ko" sz="1500" u="sng">
                <a:solidFill>
                  <a:schemeClr val="hlink"/>
                </a:solidFill>
                <a:hlinkClick r:id="rId3"/>
              </a:rPr>
              <a:t>https://unity.com/releases/editor/whats-new/2022.3.11</a:t>
            </a:r>
            <a:r>
              <a:rPr lang="ko" sz="1500">
                <a:solidFill>
                  <a:schemeClr val="dk2"/>
                </a:solidFill>
              </a:rPr>
              <a:t> </a:t>
            </a:r>
            <a:r>
              <a:rPr lang="ko" sz="1500">
                <a:solidFill>
                  <a:schemeClr val="dk1"/>
                </a:solidFill>
              </a:rPr>
              <a:t>링크에서 Install this version with Unity Hub 클릭, Unity Hub에서 열기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1-4-2. Add modules에서 이하 선택지에 체크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Android Build Support</a:t>
            </a:r>
            <a:endParaRPr sz="1500">
              <a:solidFill>
                <a:schemeClr val="dk1"/>
              </a:solidFill>
            </a:endParaRPr>
          </a:p>
          <a:p>
            <a:pPr indent="-32385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OpenJDK, Android SDK &amp; NDK Tools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iOS Build Support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	1-4-3. Continue 클릭 후 다운로드 진행(이 과정에서 Visual Studio Community 2022가 함께 설치됨)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AutoNum type="arabicPeriod"/>
            </a:pPr>
            <a:r>
              <a:rPr lang="ko" sz="3500">
                <a:solidFill>
                  <a:schemeClr val="dk1"/>
                </a:solidFill>
              </a:rPr>
              <a:t>유니티 설치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700" y="3193649"/>
            <a:ext cx="2895449" cy="157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1658225" y="4490475"/>
            <a:ext cx="6372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900" y="2803800"/>
            <a:ext cx="2963850" cy="19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5710475" y="3798250"/>
            <a:ext cx="1161900" cy="70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7985650" y="4442175"/>
            <a:ext cx="637200" cy="32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2417825" y="449047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2387075" y="442057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1-4-1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6484275" y="3647138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6484275" y="3577238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1-4-2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7436650" y="46153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7405900" y="45454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1-4-3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362850" y="738075"/>
            <a:ext cx="84183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zip파일 또는 unitypackage파일을 이용해 프로젝트를 열 수 있음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1-5. 프로젝트 열기 : zip 파일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1-5-1. .zip 확장자의 프로젝트 파일을 압축 해제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1-5-2. Unity Hub에서 Projects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1-5-3. 우상단의 Add 드롭다운 클릭, Add project from disk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1-5-4. 압축을 푼 프로젝트 폴더를 클릭 후 Add Project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1-5-5. Unity Hub 프로젝트 목록에서 추가된 프로젝트 패키지를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AutoNum type="arabicPeriod"/>
            </a:pPr>
            <a:r>
              <a:rPr lang="ko" sz="3500">
                <a:solidFill>
                  <a:schemeClr val="dk1"/>
                </a:solidFill>
              </a:rPr>
              <a:t>유니티 설치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8950"/>
          <a:stretch/>
        </p:blipFill>
        <p:spPr>
          <a:xfrm>
            <a:off x="4641800" y="2891550"/>
            <a:ext cx="4161202" cy="20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4572000" y="3062050"/>
            <a:ext cx="9609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7628975" y="2849850"/>
            <a:ext cx="6237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5623900" y="3520050"/>
            <a:ext cx="31791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4806650" y="32873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4775900" y="32174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1-5-2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7127325" y="27422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7127313" y="26723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1-5-3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8047225" y="362805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8016475" y="355815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1-5-5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1-6. 프로젝트 열기 </a:t>
            </a:r>
            <a:r>
              <a:rPr lang="ko" sz="1500">
                <a:solidFill>
                  <a:schemeClr val="dk1"/>
                </a:solidFill>
              </a:rPr>
              <a:t>: unitypackage 파일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1-6-1. 파일을 더블클릭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1-6-2. ‘Unity 2022.3.11f1 새로 만들기’ 클릭 후 확인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1-6-3. 유니티 내에서 Import Unity Package 창이 열리면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목록 전체 체크 후 Import 버튼 클릭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AutoNum type="arabicPeriod"/>
            </a:pPr>
            <a:r>
              <a:rPr lang="ko" sz="3500">
                <a:solidFill>
                  <a:schemeClr val="dk1"/>
                </a:solidFill>
              </a:rPr>
              <a:t>유니티 설치</a:t>
            </a:r>
            <a:endParaRPr sz="3500">
              <a:solidFill>
                <a:schemeClr val="dk1"/>
              </a:solidFill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311625" y="27063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1-5-2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17036" l="29721" r="11131" t="19675"/>
          <a:stretch/>
        </p:blipFill>
        <p:spPr>
          <a:xfrm>
            <a:off x="4241625" y="2193950"/>
            <a:ext cx="4215850" cy="25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/>
          <p:nvPr/>
        </p:nvSpPr>
        <p:spPr>
          <a:xfrm>
            <a:off x="4795650" y="3426525"/>
            <a:ext cx="1143900" cy="27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5679275" y="32680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5679275" y="31981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1-6-2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362850" y="863775"/>
            <a:ext cx="8418300" cy="3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</a:t>
            </a:r>
            <a:r>
              <a:rPr lang="ko" sz="1500">
                <a:solidFill>
                  <a:schemeClr val="dk1"/>
                </a:solidFill>
              </a:rPr>
              <a:t>-1. Window -&gt; Package Manager 클릭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Packages: Unity Registry로 설정</a:t>
            </a:r>
            <a:endParaRPr sz="1500">
              <a:solidFill>
                <a:schemeClr val="dk1"/>
              </a:solidFill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ko" sz="1500">
                <a:solidFill>
                  <a:schemeClr val="dk1"/>
                </a:solidFill>
              </a:rPr>
              <a:t>All과 Services 중 All 로 설정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2-2. TextMeshPro 설치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2-2-1. 검색창에 TextMeshPro 검색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2-2-2. Install 클릭으로 설치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</a:rPr>
              <a:t>2-3. Mobile Notifications 설치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2-3-1. 검색창에 Mobile Notifications 검색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dk1"/>
                </a:solidFill>
              </a:rPr>
              <a:t>2-3-2. Install 클릭으로 설치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62850" y="156375"/>
            <a:ext cx="59073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</a:rPr>
              <a:t>2. 필요 패키지 설치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75763" l="12188" r="47637" t="0"/>
          <a:stretch/>
        </p:blipFill>
        <p:spPr>
          <a:xfrm>
            <a:off x="5567300" y="281200"/>
            <a:ext cx="2961076" cy="187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51" y="2239700"/>
            <a:ext cx="3530824" cy="252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/>
          <p:nvPr/>
        </p:nvSpPr>
        <p:spPr>
          <a:xfrm>
            <a:off x="6927725" y="1072775"/>
            <a:ext cx="1093800" cy="14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7567625" y="2301050"/>
            <a:ext cx="453900" cy="19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4941975" y="2197600"/>
            <a:ext cx="9609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8074475" y="2494250"/>
            <a:ext cx="519600" cy="26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7873925" y="1006475"/>
            <a:ext cx="4539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7873925" y="936575"/>
            <a:ext cx="51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2-1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5523125" y="2486600"/>
            <a:ext cx="5496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5584950" y="2416700"/>
            <a:ext cx="51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2-1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7792200" y="2071100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7791125" y="2001200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2-2-1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7873925" y="2713625"/>
            <a:ext cx="623700" cy="2757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7873925" y="2643725"/>
            <a:ext cx="685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</a:rPr>
              <a:t>2-2-2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